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9" r:id="rId2"/>
    <p:sldId id="262" r:id="rId3"/>
    <p:sldId id="261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26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24.10.2015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24.10.2015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24.10.2015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24.10.2015г.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lvl="0" indent="0" algn="ctr">
              <a:buClr>
                <a:srgbClr val="D16349"/>
              </a:buClr>
              <a:buNone/>
            </a:pPr>
            <a:r>
              <a:rPr lang="ru-RU" sz="2400" b="1" cap="all" spc="250" dirty="0">
                <a:solidFill>
                  <a:srgbClr val="C00000"/>
                </a:solidFill>
              </a:rPr>
              <a:t>Создание и заполнение баз данных.</a:t>
            </a:r>
          </a:p>
          <a:p>
            <a:pPr marL="0" lvl="0" indent="0" algn="ctr">
              <a:buClr>
                <a:srgbClr val="D16349"/>
              </a:buClr>
              <a:buNone/>
            </a:pPr>
            <a:endParaRPr lang="ru-RU" sz="2400" b="1" cap="all" spc="250" dirty="0">
              <a:solidFill>
                <a:srgbClr val="C00000"/>
              </a:solidFill>
            </a:endParaRPr>
          </a:p>
          <a:p>
            <a:pPr marL="0" lvl="0" indent="0" algn="ctr">
              <a:buClr>
                <a:srgbClr val="D16349"/>
              </a:buClr>
              <a:buNone/>
            </a:pPr>
            <a:r>
              <a:rPr lang="ru-RU" sz="2400" b="1" cap="all" spc="250" dirty="0">
                <a:solidFill>
                  <a:srgbClr val="C00000"/>
                </a:solidFill>
              </a:rPr>
              <a:t>Формирование простых запросов</a:t>
            </a:r>
            <a:r>
              <a:rPr lang="ru-RU" sz="2400" b="1" cap="all" spc="250" dirty="0" smtClean="0">
                <a:solidFill>
                  <a:srgbClr val="C00000"/>
                </a:solidFill>
              </a:rPr>
              <a:t>.</a:t>
            </a:r>
          </a:p>
          <a:p>
            <a:pPr marL="0" lvl="0" indent="0" algn="ctr">
              <a:buClr>
                <a:srgbClr val="D16349"/>
              </a:buClr>
              <a:buNone/>
            </a:pPr>
            <a:endParaRPr lang="ru-RU" sz="2400" b="1" cap="all" spc="250" dirty="0">
              <a:solidFill>
                <a:srgbClr val="C00000"/>
              </a:solidFill>
            </a:endParaRPr>
          </a:p>
          <a:p>
            <a:pPr marL="0" lvl="0" indent="0" algn="ctr">
              <a:buClr>
                <a:srgbClr val="D16349"/>
              </a:buClr>
              <a:buNone/>
            </a:pPr>
            <a:r>
              <a:rPr lang="ru-RU" sz="2400" b="1" cap="all" spc="250" dirty="0" smtClean="0">
                <a:solidFill>
                  <a:srgbClr val="C00000"/>
                </a:solidFill>
              </a:rPr>
              <a:t>ЛОГИЧЕСКИЕ ВЫРАЖЕНИЯ.</a:t>
            </a:r>
            <a:endParaRPr lang="ru-RU" sz="2400" b="1" cap="all" spc="250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/>
              <a:t>Типы запросов к базе данных в СУБД </a:t>
            </a:r>
            <a:r>
              <a:rPr lang="en-US" sz="3200" dirty="0" smtClean="0"/>
              <a:t>ACCESS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Команда в </a:t>
            </a:r>
            <a:r>
              <a:rPr lang="en-US" dirty="0" smtClean="0"/>
              <a:t>ACCESS</a:t>
            </a:r>
            <a:r>
              <a:rPr lang="ru-RU" dirty="0" smtClean="0"/>
              <a:t> для выполнения условия выбора – команда запроса.</a:t>
            </a:r>
          </a:p>
          <a:p>
            <a:r>
              <a:rPr lang="ru-RU" dirty="0" smtClean="0"/>
              <a:t>Различают в </a:t>
            </a:r>
            <a:r>
              <a:rPr lang="en-US" dirty="0" smtClean="0"/>
              <a:t>ACCESS</a:t>
            </a:r>
            <a:r>
              <a:rPr lang="ru-RU" dirty="0" smtClean="0"/>
              <a:t> четыре основных типов запросов:</a:t>
            </a:r>
          </a:p>
          <a:p>
            <a:pPr>
              <a:buNone/>
            </a:pPr>
            <a:r>
              <a:rPr lang="ru-RU" dirty="0" smtClean="0"/>
              <a:t>Запрос – выборка </a:t>
            </a:r>
            <a:r>
              <a:rPr lang="ru-RU" sz="1900" b="1" dirty="0" smtClean="0"/>
              <a:t>(позволяет выбрать для просмотра одну или группу записей из одной или нескольких таблиц в соответствии с условием выбора)</a:t>
            </a:r>
          </a:p>
          <a:p>
            <a:pPr>
              <a:buNone/>
            </a:pPr>
            <a:r>
              <a:rPr lang="ru-RU" dirty="0" smtClean="0"/>
              <a:t>Запрос – обновление </a:t>
            </a:r>
            <a:r>
              <a:rPr lang="ru-RU" sz="1900" b="1" dirty="0" smtClean="0"/>
              <a:t>(вносит изменения в группу записей одной или нескольких таблиц)</a:t>
            </a:r>
            <a:endParaRPr lang="ru-RU" sz="1900" dirty="0" smtClean="0"/>
          </a:p>
          <a:p>
            <a:pPr>
              <a:buNone/>
            </a:pPr>
            <a:r>
              <a:rPr lang="ru-RU" dirty="0" smtClean="0"/>
              <a:t>Запрос – добавление </a:t>
            </a:r>
            <a:r>
              <a:rPr lang="ru-RU" sz="1700" b="1" dirty="0" smtClean="0"/>
              <a:t>(позволяет  добавлять в таблицу записи из другой таблицы)</a:t>
            </a:r>
            <a:endParaRPr lang="ru-RU" sz="1700" dirty="0" smtClean="0"/>
          </a:p>
          <a:p>
            <a:pPr>
              <a:buNone/>
            </a:pPr>
            <a:r>
              <a:rPr lang="ru-RU" dirty="0" smtClean="0"/>
              <a:t>Запрос - удаление</a:t>
            </a:r>
            <a:r>
              <a:rPr lang="ru-RU" b="1" dirty="0" smtClean="0"/>
              <a:t> </a:t>
            </a:r>
            <a:r>
              <a:rPr lang="ru-RU" sz="1900" b="1" dirty="0" smtClean="0"/>
              <a:t>(удаляет группы записей из одной или нескольких таблиц)</a:t>
            </a:r>
            <a:endParaRPr lang="ru-RU" sz="1900" dirty="0"/>
          </a:p>
        </p:txBody>
      </p:sp>
    </p:spTree>
    <p:extLst>
      <p:ext uri="{BB962C8B-B14F-4D97-AF65-F5344CB8AC3E}">
        <p14:creationId xmlns:p14="http://schemas.microsoft.com/office/powerpoint/2010/main" val="1948879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Создание запроса на выборку в </a:t>
            </a:r>
            <a:r>
              <a:rPr lang="en-US" sz="3200" dirty="0" smtClean="0"/>
              <a:t>ACCESS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Открыть </a:t>
            </a:r>
            <a:r>
              <a:rPr lang="en-US" sz="3200" dirty="0" smtClean="0"/>
              <a:t>ACCESS</a:t>
            </a:r>
            <a:r>
              <a:rPr lang="ru-RU" sz="3200" dirty="0" smtClean="0"/>
              <a:t> в режиме таблицы.</a:t>
            </a:r>
          </a:p>
          <a:p>
            <a:pPr>
              <a:buNone/>
            </a:pPr>
            <a:endParaRPr lang="ru-RU" sz="3200" dirty="0" smtClean="0"/>
          </a:p>
          <a:p>
            <a:r>
              <a:rPr lang="ru-RU" sz="3200" dirty="0" smtClean="0"/>
              <a:t>Создать запрос через конструктор запросов.</a:t>
            </a:r>
          </a:p>
          <a:p>
            <a:pPr>
              <a:buNone/>
            </a:pPr>
            <a:endParaRPr lang="ru-RU" sz="3200" dirty="0" smtClean="0"/>
          </a:p>
          <a:p>
            <a:r>
              <a:rPr lang="ru-RU" sz="3200" dirty="0" smtClean="0"/>
              <a:t>Сохранить под нужным именем в </a:t>
            </a:r>
            <a:r>
              <a:rPr lang="en-US" sz="3200" dirty="0" smtClean="0"/>
              <a:t>ACCESS</a:t>
            </a:r>
            <a:endParaRPr lang="ru-RU" sz="32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</TotalTime>
  <Words>129</Words>
  <Application>Microsoft Office PowerPoint</Application>
  <PresentationFormat>Экран (4:3)</PresentationFormat>
  <Paragraphs>19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Официальная</vt:lpstr>
      <vt:lpstr>24.10.2015г.</vt:lpstr>
      <vt:lpstr>Типы запросов к базе данных в СУБД ACCESS</vt:lpstr>
      <vt:lpstr>Создание запроса на выборку в ACCESS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Светлана</dc:creator>
  <cp:lastModifiedBy>Светдана</cp:lastModifiedBy>
  <cp:revision>8</cp:revision>
  <dcterms:created xsi:type="dcterms:W3CDTF">2010-09-22T18:15:14Z</dcterms:created>
  <dcterms:modified xsi:type="dcterms:W3CDTF">2015-10-23T20:39:04Z</dcterms:modified>
</cp:coreProperties>
</file>